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04/06/1447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ssps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ssps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2" descr="header-icssps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6350"/>
            <a:ext cx="9142412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2025-11-24T11:34:15Z</dcterms:modified>
</cp:coreProperties>
</file>